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0" r:id="rId3"/>
    <p:sldId id="271" r:id="rId4"/>
    <p:sldId id="258" r:id="rId5"/>
    <p:sldId id="267" r:id="rId6"/>
    <p:sldId id="272" r:id="rId7"/>
    <p:sldId id="275" r:id="rId8"/>
    <p:sldId id="260" r:id="rId9"/>
    <p:sldId id="286" r:id="rId10"/>
    <p:sldId id="278" r:id="rId11"/>
    <p:sldId id="279" r:id="rId12"/>
    <p:sldId id="287" r:id="rId13"/>
    <p:sldId id="282" r:id="rId14"/>
    <p:sldId id="285" r:id="rId15"/>
    <p:sldId id="283" r:id="rId16"/>
    <p:sldId id="288" r:id="rId17"/>
    <p:sldId id="289" r:id="rId18"/>
    <p:sldId id="290" r:id="rId19"/>
    <p:sldId id="284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68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YGb7t75l2dMy0HGoTbwHPt4Dy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764" autoAdjust="0"/>
  </p:normalViewPr>
  <p:slideViewPr>
    <p:cSldViewPr snapToGrid="0">
      <p:cViewPr varScale="1">
        <p:scale>
          <a:sx n="70" d="100"/>
          <a:sy n="70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 descr="metin içeren bir resim&#10;&#10;Açıklama otomatik olarak oluşturuldu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03CD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7603C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body" idx="2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03CD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7603C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3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03CD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7603C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4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03CD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7603C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">
  <p:cSld name="Single Content">
    <p:bg>
      <p:bgPr>
        <a:solidFill>
          <a:schemeClr val="lt1">
            <a:alpha val="22745"/>
          </a:schemeClr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Content">
  <p:cSld name="Double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body" idx="3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Content With Images">
  <p:cSld name="Double Content With Imag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>
            <a:spLocks noGrp="1"/>
          </p:cNvSpPr>
          <p:nvPr>
            <p:ph type="pic" idx="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9"/>
          <p:cNvSpPr>
            <a:spLocks noGrp="1"/>
          </p:cNvSpPr>
          <p:nvPr>
            <p:ph type="pic" idx="5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uble Content">
  <p:cSld name="1_Double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body" idx="3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5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Content With Image and Title">
  <p:cSld name="Double Content With Image and 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body" idx="3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4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5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6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>
            <a:spLocks noGrp="1"/>
          </p:cNvSpPr>
          <p:nvPr>
            <p:ph type="pic" idx="7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Content">
  <p:cSld name="Triple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4"/>
          </p:nvPr>
        </p:nvSpPr>
        <p:spPr>
          <a:xfrm>
            <a:off x="8202906" y="1701851"/>
            <a:ext cx="3374571" cy="467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iple Content">
  <p:cSld name="1_Triple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614522" y="2219228"/>
            <a:ext cx="3374571" cy="415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0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body" idx="2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A52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98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45" y="238500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3"/>
          </p:nvPr>
        </p:nvSpPr>
        <p:spPr>
          <a:xfrm>
            <a:off x="4408714" y="2218794"/>
            <a:ext cx="3374571" cy="415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4"/>
          </p:nvPr>
        </p:nvSpPr>
        <p:spPr>
          <a:xfrm>
            <a:off x="8202906" y="2218795"/>
            <a:ext cx="3374571" cy="415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5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6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7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8105" y="973015"/>
            <a:ext cx="6467295" cy="343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1" i="0" u="none" strike="noStrike" cap="none">
                <a:solidFill>
                  <a:srgbClr val="423D3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369" y="711006"/>
            <a:ext cx="1069078" cy="1143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>
            <a:spLocks noGrp="1"/>
          </p:cNvSpPr>
          <p:nvPr>
            <p:ph type="body" idx="2"/>
          </p:nvPr>
        </p:nvSpPr>
        <p:spPr>
          <a:xfrm>
            <a:off x="7245350" y="1125538"/>
            <a:ext cx="4314825" cy="424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65838" y="-123825"/>
            <a:ext cx="6412964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4316988" y="1955816"/>
            <a:ext cx="97005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Comfortaa"/>
                <a:cs typeface="Comfortaa"/>
                <a:sym typeface="Comfortaa"/>
              </a:rPr>
              <a:t>BATCH 60-61-96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accent5">
                  <a:lumMod val="50000"/>
                </a:schemeClr>
              </a:solidFill>
              <a:latin typeface="+mn-lt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Comfortaa"/>
                <a:cs typeface="Comfortaa"/>
                <a:sym typeface="Comfortaa"/>
              </a:rPr>
              <a:t>CSS PRACTICE</a:t>
            </a:r>
            <a:endParaRPr sz="3200" b="1" dirty="0">
              <a:solidFill>
                <a:schemeClr val="accent5">
                  <a:lumMod val="50000"/>
                </a:schemeClr>
              </a:solidFill>
              <a:latin typeface="+mn-lt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200" b="1" dirty="0">
              <a:solidFill>
                <a:schemeClr val="accent5">
                  <a:lumMod val="50000"/>
                </a:schemeClr>
              </a:solidFill>
              <a:latin typeface="+mn-lt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Comfortaa"/>
                <a:cs typeface="Comfortaa"/>
                <a:sym typeface="Comfortaa"/>
              </a:rPr>
              <a:t>04.08.2022</a:t>
            </a:r>
            <a:endParaRPr lang="tr-TR" sz="4400" b="1" dirty="0">
              <a:solidFill>
                <a:schemeClr val="accent5">
                  <a:lumMod val="50000"/>
                </a:schemeClr>
              </a:solidFill>
              <a:latin typeface="+mn-lt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Comfortaa"/>
                <a:cs typeface="Comfortaa"/>
                <a:sym typeface="Comfortaa"/>
              </a:rPr>
              <a:t>CSS</a:t>
            </a:r>
            <a:endParaRPr lang="tr-TR" sz="4000" b="1" dirty="0">
              <a:solidFill>
                <a:schemeClr val="accent5">
                  <a:lumMod val="50000"/>
                </a:schemeClr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BE10BE99-AC90-2095-507B-370EA69CC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UYGULAMA-9</a:t>
            </a:r>
            <a:endParaRPr 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69AEB77-6037-130C-D8FE-5FCCBE38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94" y="1171781"/>
            <a:ext cx="6591093" cy="54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6E3A270-B20A-EFF5-18E8-8A53E8835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UYGULAMA-10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97E5CBA-6C84-2C21-102B-B1C886DF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9" y="1535844"/>
            <a:ext cx="1155589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0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7603520B-9AB2-F4DD-A789-17965AB3A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UYGULAMA-11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9CB225-5AC3-5112-6B36-CD52D77D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65" y="1505365"/>
            <a:ext cx="10170193" cy="11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01B3BB6B-9593-E6F0-2486-CB465884E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UYGULAMA-12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C294CEE-E341-D4D8-1692-21AE65BA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53" y="1544732"/>
            <a:ext cx="11403402" cy="50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075205D5-ED5E-5883-424B-8CD1CD6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UYGULAMA-13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3D8DC65-C9D4-2893-CDB7-EB61967F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642632"/>
            <a:ext cx="11096102" cy="44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3B90C0B4-F1BC-4FD3-144C-833ACBE07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tabLst/>
              <a:defRPr/>
            </a:pPr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UYGULAMA-14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A121903-7337-2185-C181-96E6B234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1579715"/>
            <a:ext cx="10685691" cy="47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202564C-DE8D-6F08-83B2-B437E40C1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UYGULAMA-15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F61BCA7-AB6E-8733-3D4C-F0130F84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44" y="1277799"/>
            <a:ext cx="60674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4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4CA0A7DF-597A-FD74-A931-BB6F11B18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tabLst/>
              <a:defRPr/>
            </a:pPr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UYGULAMA-16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EDDB78-B7D4-F386-01FB-4E60F314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575392"/>
            <a:ext cx="11603107" cy="48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6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FA0FF6A2-CE05-C31D-4E6D-76C321EAD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UYGULAMA-17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26E557-1208-2054-30C8-80F14850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76" y="1420881"/>
            <a:ext cx="2425635" cy="66023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B58DF6E-BBED-B464-783B-2A009C01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10" y="1420880"/>
            <a:ext cx="2209107" cy="27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5244F0D-91A4-37B8-8E97-4523100DB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5252"/>
              </a:buClr>
              <a:buSzPts val="4000"/>
              <a:buFont typeface="Arial"/>
              <a:buNone/>
              <a:tabLst/>
              <a:defRPr/>
            </a:pPr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UYGULAMA-18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70A1F4-5E64-ABCA-F2A4-8B5E990E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6" y="1541261"/>
            <a:ext cx="11173768" cy="50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5673E31-5C81-4A4C-B4E0-A990C6928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UYGULAMA-1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C6AED9-8E2F-C135-6906-F8A7984E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19" y="1507337"/>
            <a:ext cx="10563762" cy="47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0BF5AE4-76D5-CF63-9463-5A6C80B85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UYGULAMA-19</a:t>
            </a:r>
            <a:endParaRPr lang="tr-TR" sz="3200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75810FE9-7056-EFE1-3BDF-41C2E382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7" y="1556900"/>
            <a:ext cx="11072286" cy="50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333BE282-69B5-61F3-391A-8990A48A4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UYGULAMA-20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2D3C4B-855C-9DE3-F393-AD2005F4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73" y="1214437"/>
            <a:ext cx="9412770" cy="382181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25E9265-2A4E-CA74-C124-0B9CA8535247}"/>
              </a:ext>
            </a:extLst>
          </p:cNvPr>
          <p:cNvSpPr txBox="1"/>
          <p:nvPr/>
        </p:nvSpPr>
        <p:spPr>
          <a:xfrm>
            <a:off x="1656522" y="5168348"/>
            <a:ext cx="848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Yukarıdaki tabloyu oluşturunuz. Fare ile satır üzerine gelince satırın arka plan rengi değişsin.</a:t>
            </a:r>
          </a:p>
        </p:txBody>
      </p:sp>
    </p:spTree>
    <p:extLst>
      <p:ext uri="{BB962C8B-B14F-4D97-AF65-F5344CB8AC3E}">
        <p14:creationId xmlns:p14="http://schemas.microsoft.com/office/powerpoint/2010/main" val="3988951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4E488B0-59CD-C960-5D15-3AAD4A5E5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UYGULAMA-21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08F470-EF1F-543A-7002-7C4BE887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09" y="1162465"/>
            <a:ext cx="4556168" cy="519857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7800B94-7F9E-2775-2C89-749CEB080DC5}"/>
              </a:ext>
            </a:extLst>
          </p:cNvPr>
          <p:cNvSpPr txBox="1"/>
          <p:nvPr/>
        </p:nvSpPr>
        <p:spPr>
          <a:xfrm>
            <a:off x="6150777" y="1298712"/>
            <a:ext cx="558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/>
              <a:t>Fare ile butona tıklayınca yandaki resim açılsın.</a:t>
            </a:r>
          </a:p>
        </p:txBody>
      </p:sp>
    </p:spTree>
    <p:extLst>
      <p:ext uri="{BB962C8B-B14F-4D97-AF65-F5344CB8AC3E}">
        <p14:creationId xmlns:p14="http://schemas.microsoft.com/office/powerpoint/2010/main" val="38472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62D24469-53CA-FFE9-9351-37854A3D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UYGULAMA-22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F568846-6381-F6DC-18C1-F2E9436B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37" y="1704498"/>
            <a:ext cx="11339126" cy="36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6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0994AF13-C4FF-5ED7-E03F-C0AA282C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UYGULAMA-23</a:t>
            </a:r>
            <a:endParaRPr lang="tr-TR" sz="3200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872EFBD-E07A-0858-A69C-B4507A4C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42" y="1545949"/>
            <a:ext cx="9686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7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995297B-E188-A7C3-6FCB-155D6C4FE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UYGULAMA-24</a:t>
            </a:r>
            <a:endParaRPr lang="tr-TR" sz="3200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961002-EF63-C729-E495-E1F8E0E4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4" y="1579963"/>
            <a:ext cx="11037411" cy="50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4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640E8B54-0420-BC6D-1ED5-A19130694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UYGULAMA-25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18B8E84-3CBA-0D22-93EF-61DB42CA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31" y="1233280"/>
            <a:ext cx="3465652" cy="52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5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28830FD-2EAD-E312-E5AE-AE8DAFB6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UYGULAMA-26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774F7D5-6C7B-98AD-18F3-2631C6E4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43" y="1190624"/>
            <a:ext cx="4671392" cy="527777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754DC0E-E894-41F4-9358-50DEC548F5B1}"/>
              </a:ext>
            </a:extLst>
          </p:cNvPr>
          <p:cNvSpPr txBox="1"/>
          <p:nvPr/>
        </p:nvSpPr>
        <p:spPr>
          <a:xfrm>
            <a:off x="6399018" y="1413490"/>
            <a:ext cx="5792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Yandaki formu oluşturun </a:t>
            </a:r>
            <a:r>
              <a:rPr lang="tr-TR" sz="2000" dirty="0" err="1"/>
              <a:t>input</a:t>
            </a:r>
            <a:r>
              <a:rPr lang="tr-TR" sz="2000" dirty="0"/>
              <a:t> </a:t>
            </a:r>
            <a:r>
              <a:rPr lang="tr-TR" sz="2000" dirty="0" err="1"/>
              <a:t>lara</a:t>
            </a:r>
            <a:r>
              <a:rPr lang="tr-TR" sz="2000" dirty="0"/>
              <a:t> </a:t>
            </a:r>
            <a:r>
              <a:rPr lang="tr-TR" sz="2000"/>
              <a:t>tıklandığında arka plan </a:t>
            </a:r>
            <a:r>
              <a:rPr lang="tr-TR" sz="2000" dirty="0"/>
              <a:t>rengi ve yazının rengi değişsin.</a:t>
            </a:r>
          </a:p>
        </p:txBody>
      </p:sp>
    </p:spTree>
    <p:extLst>
      <p:ext uri="{BB962C8B-B14F-4D97-AF65-F5344CB8AC3E}">
        <p14:creationId xmlns:p14="http://schemas.microsoft.com/office/powerpoint/2010/main" val="151303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5CA78B8-41A1-37F0-34B4-E29101453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UYGULAMA-27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767A2B9-ED47-1B40-16CE-7803C71A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571673"/>
            <a:ext cx="8134417" cy="3954483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736F0B2-276F-AE2F-46AC-DFEC0D864BB0}"/>
              </a:ext>
            </a:extLst>
          </p:cNvPr>
          <p:cNvSpPr txBox="1"/>
          <p:nvPr/>
        </p:nvSpPr>
        <p:spPr>
          <a:xfrm>
            <a:off x="384313" y="5798986"/>
            <a:ext cx="1009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Kutunun üzerine gelince ismi yazan hayvanın resmi kutu içine sığacak şekilde görünsün</a:t>
            </a:r>
          </a:p>
        </p:txBody>
      </p:sp>
    </p:spTree>
    <p:extLst>
      <p:ext uri="{BB962C8B-B14F-4D97-AF65-F5344CB8AC3E}">
        <p14:creationId xmlns:p14="http://schemas.microsoft.com/office/powerpoint/2010/main" val="3241706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AC185FC-343B-D815-4A09-4828A1DD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UYGULAMA-28</a:t>
            </a:r>
            <a:endParaRPr lang="tr-TR" sz="3200" dirty="0"/>
          </a:p>
          <a:p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EC34A67-9A2E-E8BD-6C51-B1CE697B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22384"/>
            <a:ext cx="10907343" cy="50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10A1BB-27E0-4E7B-ADB7-0222A1F7A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0000"/>
                </a:solidFill>
              </a:rPr>
              <a:t>UYGULAMA-2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6DB599E-7FAD-0A9E-7CA1-5493A920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52" y="1211331"/>
            <a:ext cx="4482548" cy="49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284CD3F-85DF-1714-D723-8E45F4EAB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UYGULAMA-29</a:t>
            </a:r>
            <a:endParaRPr lang="tr-TR" sz="3200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50A296-E422-DF80-729D-3F32B257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675"/>
            <a:ext cx="12192000" cy="41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59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BC1AC5C-435C-D3A9-E056-5D3D1A917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tr-T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sym typeface="Century Gothic"/>
              </a:rPr>
              <a:t>UYGULAMA-30</a:t>
            </a:r>
            <a:endParaRPr lang="tr-TR" sz="3200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08A1640-7622-86ED-98B8-6D342392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476807"/>
            <a:ext cx="4793096" cy="473002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DB6EAD8-A89F-148B-82F7-C0900C81B6AD}"/>
              </a:ext>
            </a:extLst>
          </p:cNvPr>
          <p:cNvSpPr txBox="1"/>
          <p:nvPr/>
        </p:nvSpPr>
        <p:spPr>
          <a:xfrm>
            <a:off x="5112327" y="1567048"/>
            <a:ext cx="638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/>
              <a:t>Sürükle butonunun üstüne gelince alttaki kutu sağa doğru hareket </a:t>
            </a:r>
            <a:r>
              <a:rPr lang="tr-TR" sz="1800" dirty="0" err="1"/>
              <a:t>etsin.Transition</a:t>
            </a:r>
            <a:r>
              <a:rPr lang="tr-TR" sz="1800" dirty="0"/>
              <a:t> ve </a:t>
            </a:r>
            <a:r>
              <a:rPr lang="tr-TR" sz="1800" dirty="0" err="1"/>
              <a:t>box-shadow</a:t>
            </a:r>
            <a:r>
              <a:rPr lang="tr-TR" sz="1800" dirty="0"/>
              <a:t> kullanınız.</a:t>
            </a:r>
          </a:p>
        </p:txBody>
      </p:sp>
    </p:spTree>
    <p:extLst>
      <p:ext uri="{BB962C8B-B14F-4D97-AF65-F5344CB8AC3E}">
        <p14:creationId xmlns:p14="http://schemas.microsoft.com/office/powerpoint/2010/main" val="237358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31F8AE50-DCCB-4A52-82D5-86623463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231" y="2674795"/>
            <a:ext cx="4004326" cy="2361030"/>
          </a:xfrm>
        </p:spPr>
        <p:txBody>
          <a:bodyPr/>
          <a:lstStyle/>
          <a:p>
            <a:r>
              <a:rPr lang="tr-TR" sz="4400" b="1" i="0" u="none" strike="noStrike" dirty="0"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Teşekkürler</a:t>
            </a:r>
            <a:endParaRPr lang="tr-TR" sz="4400" dirty="0">
              <a:solidFill>
                <a:srgbClr val="0000FF"/>
              </a:solidFill>
              <a:latin typeface="Century Gothic" panose="020B0502020202020204" pitchFamily="34" charset="0"/>
            </a:endParaRPr>
          </a:p>
          <a:p>
            <a:r>
              <a:rPr lang="tr-TR" sz="4400" dirty="0">
                <a:solidFill>
                  <a:srgbClr val="0000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    </a:t>
            </a:r>
            <a:endParaRPr lang="tr-TR" sz="8000" dirty="0"/>
          </a:p>
        </p:txBody>
      </p:sp>
    </p:spTree>
    <p:extLst>
      <p:ext uri="{BB962C8B-B14F-4D97-AF65-F5344CB8AC3E}">
        <p14:creationId xmlns:p14="http://schemas.microsoft.com/office/powerpoint/2010/main" val="110387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96789" y="331264"/>
            <a:ext cx="10004366" cy="6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252"/>
              </a:buClr>
              <a:buSzPts val="4000"/>
              <a:buNone/>
            </a:pPr>
            <a:r>
              <a:rPr lang="tr-TR" sz="3200" dirty="0">
                <a:solidFill>
                  <a:srgbClr val="FF0000"/>
                </a:solidFill>
              </a:rPr>
              <a:t>UYGULAMA-3</a:t>
            </a:r>
            <a:endParaRPr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9714125-8CFC-9C09-FDAA-91690574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97" y="1265583"/>
            <a:ext cx="9470909" cy="509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BE0FFB2C-B1ED-4DDF-B988-B648BAECE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6789" y="344516"/>
            <a:ext cx="10004366" cy="660233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252"/>
              </a:buClr>
              <a:buSzPts val="4000"/>
              <a:buNone/>
            </a:pPr>
            <a:r>
              <a:rPr lang="tr-TR" sz="3200" dirty="0">
                <a:solidFill>
                  <a:srgbClr val="FF0000"/>
                </a:solidFill>
              </a:rPr>
              <a:t>UYGULAMA-4</a:t>
            </a:r>
            <a:endParaRPr lang="tr-TR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DD7A50-F6AE-4362-9787-D7D6E9573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236" y="29311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9A3662-EBB2-BD4D-B565-838746A4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41" y="1196630"/>
            <a:ext cx="7165907" cy="54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9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7D58890-91E3-4017-AC63-95B307277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0041" y="384272"/>
            <a:ext cx="10004366" cy="660233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252"/>
              </a:buClr>
              <a:buSzPts val="4000"/>
              <a:buNone/>
            </a:pPr>
            <a:r>
              <a:rPr lang="tr-TR" sz="3200" dirty="0">
                <a:solidFill>
                  <a:srgbClr val="FF0000"/>
                </a:solidFill>
              </a:rPr>
              <a:t>UYGULAMA-5</a:t>
            </a:r>
            <a:endParaRPr 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BE2D30-9EFA-D146-A61B-6DE7692F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37" y="1222306"/>
            <a:ext cx="3898210" cy="39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CE8AB6F-B861-4386-9134-CEAF87EE9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252"/>
              </a:buClr>
              <a:buSzPts val="4000"/>
              <a:buNone/>
            </a:pPr>
            <a:r>
              <a:rPr lang="tr-TR" sz="3200" dirty="0">
                <a:solidFill>
                  <a:srgbClr val="FF0000"/>
                </a:solidFill>
              </a:rPr>
              <a:t>UYGULAMA-6</a:t>
            </a:r>
            <a:endParaRPr lang="tr-TR" sz="32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8D15F3D-888E-4963-81EF-0FE2329125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1"/>
            <a:endParaRPr lang="tr-TR" sz="3600" dirty="0"/>
          </a:p>
          <a:p>
            <a:pPr lvl="1"/>
            <a:endParaRPr lang="tr-TR" sz="3600" b="1" dirty="0">
              <a:latin typeface="+mn-lt"/>
            </a:endParaRPr>
          </a:p>
          <a:p>
            <a:pPr lvl="1"/>
            <a:endParaRPr lang="tr-TR" sz="3600" b="1" dirty="0">
              <a:latin typeface="+mn-lt"/>
            </a:endParaRPr>
          </a:p>
          <a:p>
            <a:pPr marL="5080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CA1143-A0CB-C5A7-7D3E-FA3F3187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" y="1545227"/>
            <a:ext cx="10644777" cy="47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F9B7F7FA-696D-4156-802F-5EE1C341A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b="1" dirty="0">
                <a:solidFill>
                  <a:srgbClr val="FF0000"/>
                </a:solidFill>
                <a:latin typeface="Century Gothic"/>
                <a:sym typeface="Century Gothic"/>
              </a:rPr>
              <a:t>UYGULAMA-7</a:t>
            </a:r>
          </a:p>
          <a:p>
            <a:endParaRPr lang="tr-TR" dirty="0">
              <a:latin typeface="+mj-lt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82AF0A-C67D-C7E3-7B7B-2D8B491F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06" y="1266824"/>
            <a:ext cx="5318885" cy="53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30751BF-D968-C31C-9E69-004F55599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3200" b="1" dirty="0">
                <a:solidFill>
                  <a:srgbClr val="FF0000"/>
                </a:solidFill>
                <a:latin typeface="Century Gothic"/>
                <a:sym typeface="Century Gothic"/>
              </a:rPr>
              <a:t>UYGULAMA-8</a:t>
            </a:r>
          </a:p>
          <a:p>
            <a:endParaRPr lang="tr-TR" sz="32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257410C-862E-1C01-7E13-F1ECA192811B}"/>
              </a:ext>
            </a:extLst>
          </p:cNvPr>
          <p:cNvSpPr txBox="1"/>
          <p:nvPr/>
        </p:nvSpPr>
        <p:spPr>
          <a:xfrm>
            <a:off x="1067918" y="4678018"/>
            <a:ext cx="1035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Aşağıdaki menüyü liste kullanarak yapınız. Fare ile üzerine gelince yazının rengi ve boyutu değişsin.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D15A72A-6426-73C7-51EB-87E12C6A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29" y="1183171"/>
            <a:ext cx="5106290" cy="28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Özel 6">
      <a:dk1>
        <a:srgbClr val="201E1E"/>
      </a:dk1>
      <a:lt1>
        <a:srgbClr val="FFFFFF"/>
      </a:lt1>
      <a:dk2>
        <a:srgbClr val="2B9F00"/>
      </a:dk2>
      <a:lt2>
        <a:srgbClr val="E7E6E6"/>
      </a:lt2>
      <a:accent1>
        <a:srgbClr val="2B2929"/>
      </a:accent1>
      <a:accent2>
        <a:srgbClr val="BBE9A9"/>
      </a:accent2>
      <a:accent3>
        <a:srgbClr val="A5A5A5"/>
      </a:accent3>
      <a:accent4>
        <a:srgbClr val="62B6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123</Words>
  <Application>Microsoft Office PowerPoint</Application>
  <PresentationFormat>Geniş ekran</PresentationFormat>
  <Paragraphs>46</Paragraphs>
  <Slides>32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7" baseType="lpstr">
      <vt:lpstr>Calibri</vt:lpstr>
      <vt:lpstr>Noto Sans Symbols</vt:lpstr>
      <vt:lpstr>Century Gothic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mert tırnova</dc:creator>
  <cp:lastModifiedBy>ACER</cp:lastModifiedBy>
  <cp:revision>60</cp:revision>
  <dcterms:created xsi:type="dcterms:W3CDTF">2021-12-09T21:12:38Z</dcterms:created>
  <dcterms:modified xsi:type="dcterms:W3CDTF">2022-08-04T14:04:36Z</dcterms:modified>
</cp:coreProperties>
</file>